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0" r:id="rId3"/>
    <p:sldId id="261" r:id="rId4"/>
    <p:sldId id="262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3024-A603-4CE5-813A-2E42ED4BE69F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4C45-186F-401D-9627-2C3AA0F18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13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3024-A603-4CE5-813A-2E42ED4BE69F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4C45-186F-401D-9627-2C3AA0F18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333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3024-A603-4CE5-813A-2E42ED4BE69F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4C45-186F-401D-9627-2C3AA0F18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294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3024-A603-4CE5-813A-2E42ED4BE69F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4C45-186F-401D-9627-2C3AA0F18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796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3024-A603-4CE5-813A-2E42ED4BE69F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4C45-186F-401D-9627-2C3AA0F18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00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3024-A603-4CE5-813A-2E42ED4BE69F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4C45-186F-401D-9627-2C3AA0F18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82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3024-A603-4CE5-813A-2E42ED4BE69F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4C45-186F-401D-9627-2C3AA0F18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689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3024-A603-4CE5-813A-2E42ED4BE69F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4C45-186F-401D-9627-2C3AA0F18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38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3024-A603-4CE5-813A-2E42ED4BE69F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4C45-186F-401D-9627-2C3AA0F18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54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3024-A603-4CE5-813A-2E42ED4BE69F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4C45-186F-401D-9627-2C3AA0F18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525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3024-A603-4CE5-813A-2E42ED4BE69F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4C45-186F-401D-9627-2C3AA0F18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029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C3024-A603-4CE5-813A-2E42ED4BE69F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F4C45-186F-401D-9627-2C3AA0F18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134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2"/>
            <a:ext cx="9144000" cy="687385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11119" y="2672870"/>
            <a:ext cx="5154806" cy="1309574"/>
          </a:xfrm>
        </p:spPr>
        <p:txBody>
          <a:bodyPr>
            <a:noAutofit/>
          </a:bodyPr>
          <a:lstStyle/>
          <a:p>
            <a:r>
              <a:rPr lang="en-US" altLang="zh-CN" sz="6000" b="1" dirty="0" smtClean="0">
                <a:ln>
                  <a:solidFill>
                    <a:srgbClr val="92D050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Spirit Song</a:t>
            </a:r>
            <a:endParaRPr lang="en-US" sz="6000" b="1" dirty="0">
              <a:ln>
                <a:solidFill>
                  <a:srgbClr val="92D050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097" y="1186006"/>
            <a:ext cx="643094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80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圣灵之歌</a:t>
            </a:r>
            <a:endParaRPr kumimoji="0" lang="en-US" sz="8000" b="1" i="0" u="none" strike="noStrike" kern="1200" cap="none" spc="0" normalizeH="0" baseline="0" noProof="0" dirty="0">
              <a:ln w="6600">
                <a:solidFill>
                  <a:srgbClr val="ED7D31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rgbClr val="ED7D31"/>
                </a:outerShdw>
              </a:effectLst>
              <a:uLnTx/>
              <a:uFillTx/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791" y="4145869"/>
            <a:ext cx="2466975" cy="18478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6766" y="128378"/>
            <a:ext cx="2486025" cy="183832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69" y="4587395"/>
            <a:ext cx="270510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52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2"/>
            <a:ext cx="9144000" cy="687385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2998" y="3790343"/>
            <a:ext cx="8420518" cy="2781283"/>
          </a:xfrm>
        </p:spPr>
        <p:txBody>
          <a:bodyPr>
            <a:noAutofit/>
          </a:bodyPr>
          <a:lstStyle/>
          <a:p>
            <a:r>
              <a:rPr lang="en-US" sz="2800" b="1" dirty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 let the Son of God enfold you</a:t>
            </a:r>
            <a:br>
              <a:rPr lang="en-US" sz="2800" b="1" dirty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His Spirit and His love</a:t>
            </a:r>
            <a:br>
              <a:rPr lang="en-US" sz="2800" b="1" dirty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Him fill your heart and satisfy your soul</a:t>
            </a:r>
            <a:br>
              <a:rPr lang="en-US" sz="2800" b="1" dirty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 let Him have those things that hold you</a:t>
            </a:r>
            <a:br>
              <a:rPr lang="en-US" sz="2800" b="1" dirty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His Spirit like a dove</a:t>
            </a:r>
            <a:br>
              <a:rPr lang="en-US" sz="2800" b="1" dirty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descend upon your life and make you whole</a:t>
            </a:r>
            <a:br>
              <a:rPr lang="en-US" sz="2800" b="1" dirty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ln>
                <a:solidFill>
                  <a:schemeClr val="accent6">
                    <a:lumMod val="20000"/>
                    <a:lumOff val="80000"/>
                  </a:schemeClr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24912" y="301752"/>
            <a:ext cx="61996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噢！讓主用祂無限的愛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/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</a:b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圍繞在你我身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旁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</a:b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使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我們枯乾的心靈得滿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足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/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</a:b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噢！讓主鴿子般的聖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靈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</a:b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降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臨在你我身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上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/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</a:b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使我們一生得到帶領扶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持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43125" cy="21431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71136" y="6322346"/>
            <a:ext cx="2622620" cy="462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n>
                  <a:solidFill>
                    <a:srgbClr val="92D050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Spirit </a:t>
            </a:r>
            <a:r>
              <a:rPr lang="en-US" altLang="zh-CN" sz="2400" b="1" dirty="0" smtClean="0">
                <a:ln>
                  <a:solidFill>
                    <a:srgbClr val="92D050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 </a:t>
            </a:r>
            <a:r>
              <a:rPr lang="en-US" altLang="zh-CN" sz="2400" b="1" dirty="0">
                <a:ln>
                  <a:solidFill>
                    <a:srgbClr val="92D050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1" dirty="0" smtClean="0">
                <a:ln>
                  <a:solidFill>
                    <a:srgbClr val="92D050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  <a:endParaRPr lang="en-US" sz="2400" b="1" dirty="0">
              <a:ln>
                <a:solidFill>
                  <a:srgbClr val="92D050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91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2"/>
            <a:ext cx="9144000" cy="687385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1513" y="2924074"/>
            <a:ext cx="7878812" cy="1523236"/>
          </a:xfrm>
        </p:spPr>
        <p:txBody>
          <a:bodyPr>
            <a:noAutofit/>
          </a:bodyPr>
          <a:lstStyle/>
          <a:p>
            <a:r>
              <a:rPr lang="en-US" sz="4000" b="1" dirty="0">
                <a:ln>
                  <a:solidFill>
                    <a:srgbClr val="92D050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oh Jesus</a:t>
            </a:r>
            <a:br>
              <a:rPr lang="en-US" sz="4000" b="1" dirty="0">
                <a:ln>
                  <a:solidFill>
                    <a:srgbClr val="92D050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n>
                  <a:solidFill>
                    <a:srgbClr val="92D050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and fill Your </a:t>
            </a:r>
            <a:r>
              <a:rPr lang="en-US" sz="4000" b="1" dirty="0" smtClean="0">
                <a:ln>
                  <a:solidFill>
                    <a:srgbClr val="92D050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lambs</a:t>
            </a:r>
            <a:endParaRPr lang="en-US" sz="4000" b="1" dirty="0">
              <a:ln>
                <a:solidFill>
                  <a:srgbClr val="92D050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1" y="1979821"/>
            <a:ext cx="7174520" cy="723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耶</a:t>
            </a:r>
            <a:r>
              <a:rPr lang="zh-CN" alt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穌，噢耶穌，充滿我的</a:t>
            </a:r>
            <a:r>
              <a:rPr lang="zh-CN" altLang="en-US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心</a:t>
            </a:r>
            <a:endParaRPr kumimoji="0" lang="en-US" sz="4000" b="1" i="0" u="none" strike="noStrike" kern="1200" normalizeH="0" baseline="0" noProof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uLnTx/>
              <a:uFillTx/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105" y="4731443"/>
            <a:ext cx="2466975" cy="1847850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2602522" y="4421276"/>
            <a:ext cx="4109777" cy="9144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(x2)</a:t>
            </a:r>
            <a:b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6766" y="128378"/>
            <a:ext cx="2486025" cy="18383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280220" y="6268346"/>
            <a:ext cx="2809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n>
                  <a:solidFill>
                    <a:srgbClr val="92D050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Spirit </a:t>
            </a:r>
            <a:r>
              <a:rPr lang="en-US" altLang="zh-CN" sz="2400" b="1" dirty="0" smtClean="0">
                <a:ln>
                  <a:solidFill>
                    <a:srgbClr val="92D050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 </a:t>
            </a:r>
            <a:r>
              <a:rPr lang="en-US" altLang="zh-CN" sz="2400" b="1" dirty="0">
                <a:ln>
                  <a:solidFill>
                    <a:srgbClr val="92D050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1" dirty="0" smtClean="0">
                <a:ln>
                  <a:solidFill>
                    <a:srgbClr val="92D050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chorus</a:t>
            </a:r>
            <a:endParaRPr lang="en-US" sz="2400" b="1" dirty="0">
              <a:ln>
                <a:solidFill>
                  <a:srgbClr val="92D050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00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2"/>
            <a:ext cx="9144000" cy="687385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2998" y="3850631"/>
            <a:ext cx="8420518" cy="2781283"/>
          </a:xfrm>
        </p:spPr>
        <p:txBody>
          <a:bodyPr>
            <a:noAutofit/>
          </a:bodyPr>
          <a:lstStyle/>
          <a:p>
            <a:r>
              <a:rPr lang="en-US" sz="2800" b="1" dirty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 come and sing the song of gladness</a:t>
            </a:r>
            <a:br>
              <a:rPr lang="en-US" sz="2800" b="1" dirty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your hearts are filled with joy</a:t>
            </a:r>
            <a:br>
              <a:rPr lang="en-US" sz="2800" b="1" dirty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Lift your hands in sweet surrender to His name</a:t>
            </a:r>
            <a:br>
              <a:rPr lang="en-US" sz="2800" b="1" dirty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 give Him all your tears and sadness</a:t>
            </a:r>
            <a:br>
              <a:rPr lang="en-US" sz="2800" b="1" dirty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 Him all your years of pain</a:t>
            </a:r>
            <a:br>
              <a:rPr lang="en-US" sz="2800" b="1" dirty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you'll enter into life in Jesus' </a:t>
            </a:r>
            <a:r>
              <a:rPr lang="en-US" sz="2800" b="1" dirty="0" smtClean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n-US" sz="2800" b="1" dirty="0" smtClean="0">
                <a:ln>
                  <a:solidFill>
                    <a:srgbClr val="FFC000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 smtClean="0">
                <a:ln>
                  <a:solidFill>
                    <a:srgbClr val="FFC000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24912" y="301752"/>
            <a:ext cx="61996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3600" b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噢！讓我們心中的喜</a:t>
            </a:r>
            <a:r>
              <a:rPr lang="zh-CN" altLang="en-US" sz="3600" b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樂</a:t>
            </a:r>
            <a:r>
              <a:rPr lang="en-US" altLang="zh-CN" sz="3600" b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altLang="zh-CN" sz="3600" b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3600" b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化</a:t>
            </a:r>
            <a:r>
              <a:rPr lang="zh-CN" altLang="en-US" sz="3600" b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為一首讚美</a:t>
            </a:r>
            <a:r>
              <a:rPr lang="zh-CN" altLang="en-US" sz="3600" b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詩</a:t>
            </a:r>
            <a:r>
              <a:rPr lang="en-US" sz="3600" b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sz="3600" b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3600" b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齊聲頌讚主的聖名到永</a:t>
            </a:r>
            <a:r>
              <a:rPr lang="zh-CN" altLang="en-US" sz="3600" b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遠</a:t>
            </a:r>
            <a:r>
              <a:rPr lang="en-US" sz="3600" b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sz="3600" b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3600" b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噢！讓我們心中的憂</a:t>
            </a:r>
            <a:r>
              <a:rPr lang="zh-CN" altLang="en-US" sz="3600" b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慮</a:t>
            </a:r>
            <a:r>
              <a:rPr lang="en-US" altLang="zh-CN" sz="3600" b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altLang="zh-CN" sz="3600" b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3600" b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完</a:t>
            </a:r>
            <a:r>
              <a:rPr lang="zh-CN" altLang="en-US" sz="3600" b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全交託主手</a:t>
            </a:r>
            <a:r>
              <a:rPr lang="zh-CN" altLang="en-US" sz="3600" b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裡</a:t>
            </a:r>
            <a:r>
              <a:rPr lang="en-US" sz="3600" b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sz="3600" b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3600" b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使我們的一生與耶穌同</a:t>
            </a:r>
            <a:r>
              <a:rPr lang="zh-CN" altLang="en-US" sz="3600" b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行</a:t>
            </a:r>
            <a:endParaRPr lang="en-US" sz="3600" b="1" dirty="0"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43125" cy="21431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71136" y="6322346"/>
            <a:ext cx="2622620" cy="462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n>
                  <a:solidFill>
                    <a:srgbClr val="92D050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Spirit </a:t>
            </a:r>
            <a:r>
              <a:rPr lang="en-US" altLang="zh-CN" sz="2400" b="1" dirty="0" smtClean="0">
                <a:ln>
                  <a:solidFill>
                    <a:srgbClr val="92D050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 </a:t>
            </a:r>
            <a:r>
              <a:rPr lang="en-US" altLang="zh-CN" sz="2400" b="1" dirty="0">
                <a:ln>
                  <a:solidFill>
                    <a:srgbClr val="92D050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1" dirty="0" smtClean="0">
                <a:ln>
                  <a:solidFill>
                    <a:srgbClr val="92D050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2/2</a:t>
            </a:r>
            <a:endParaRPr lang="en-US" sz="2400" b="1" dirty="0">
              <a:ln>
                <a:solidFill>
                  <a:srgbClr val="92D050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32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2"/>
            <a:ext cx="9144000" cy="687385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1513" y="2924074"/>
            <a:ext cx="7878812" cy="1523236"/>
          </a:xfrm>
        </p:spPr>
        <p:txBody>
          <a:bodyPr>
            <a:noAutofit/>
          </a:bodyPr>
          <a:lstStyle/>
          <a:p>
            <a:r>
              <a:rPr lang="en-US" sz="4000" b="1" dirty="0">
                <a:ln>
                  <a:solidFill>
                    <a:srgbClr val="92D050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oh Jesus</a:t>
            </a:r>
            <a:br>
              <a:rPr lang="en-US" sz="4000" b="1" dirty="0">
                <a:ln>
                  <a:solidFill>
                    <a:srgbClr val="92D050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n>
                  <a:solidFill>
                    <a:srgbClr val="92D050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and fill Your </a:t>
            </a:r>
            <a:r>
              <a:rPr lang="en-US" sz="4000" b="1" dirty="0" smtClean="0">
                <a:ln>
                  <a:solidFill>
                    <a:srgbClr val="92D050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lambs</a:t>
            </a:r>
            <a:endParaRPr lang="en-US" sz="4000" b="1" dirty="0">
              <a:ln>
                <a:solidFill>
                  <a:srgbClr val="92D050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1" y="1979821"/>
            <a:ext cx="7174520" cy="723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耶</a:t>
            </a:r>
            <a:r>
              <a:rPr kumimoji="0" lang="zh-CN" altLang="en-US" sz="4000" b="1" i="0" u="none" strike="noStrike" kern="1200" cap="none" spc="0" normalizeH="0" baseline="0" noProof="0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穌，噢耶穌，充滿我的</a:t>
            </a:r>
            <a:r>
              <a:rPr kumimoji="0" lang="zh-CN" altLang="en-US" sz="4000" b="1" i="0" u="none" strike="noStrike" kern="1200" cap="none" spc="0" normalizeH="0" baseline="0" noProof="0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心</a:t>
            </a:r>
            <a:endParaRPr kumimoji="0" lang="en-US" sz="4000" b="1" i="0" u="none" strike="noStrike" kern="1200" cap="none" spc="0" normalizeH="0" baseline="0" noProof="0" dirty="0">
              <a:ln w="6600">
                <a:solidFill>
                  <a:srgbClr val="ED7D31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rgbClr val="ED7D31"/>
                </a:outerShdw>
              </a:effectLst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105" y="4731443"/>
            <a:ext cx="2466975" cy="1847850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2602522" y="4421276"/>
            <a:ext cx="4109777" cy="9144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(x2)</a:t>
            </a:r>
            <a:b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6766" y="128378"/>
            <a:ext cx="2486025" cy="18383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280220" y="6268346"/>
            <a:ext cx="2809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solidFill>
                    <a:srgbClr val="92D050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Spirit 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solidFill>
                    <a:srgbClr val="92D050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Song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solidFill>
                    <a:srgbClr val="92D050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solidFill>
                    <a:srgbClr val="92D050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chorus</a:t>
            </a:r>
            <a:endParaRPr kumimoji="0" lang="en-US" sz="2400" b="1" i="0" u="none" strike="noStrike" kern="1200" cap="none" spc="0" normalizeH="0" baseline="0" noProof="0" dirty="0">
              <a:ln>
                <a:solidFill>
                  <a:srgbClr val="92D050"/>
                </a:solidFill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27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90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等线</vt:lpstr>
      <vt:lpstr>SimSun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</dc:creator>
  <cp:lastModifiedBy>Eva</cp:lastModifiedBy>
  <cp:revision>32</cp:revision>
  <dcterms:created xsi:type="dcterms:W3CDTF">2018-09-20T14:29:17Z</dcterms:created>
  <dcterms:modified xsi:type="dcterms:W3CDTF">2018-09-20T17:58:26Z</dcterms:modified>
</cp:coreProperties>
</file>